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94" r:id="rId3"/>
    <p:sldId id="300" r:id="rId4"/>
    <p:sldId id="306" r:id="rId5"/>
    <p:sldId id="301" r:id="rId6"/>
    <p:sldId id="304" r:id="rId7"/>
    <p:sldId id="305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clrMru>
    <a:srgbClr val="FBBE08"/>
    <a:srgbClr val="1702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0"/>
    <p:restoredTop sz="94661"/>
  </p:normalViewPr>
  <p:slideViewPr>
    <p:cSldViewPr snapToGrid="0" snapToObjects="1">
      <p:cViewPr varScale="1">
        <p:scale>
          <a:sx n="200" d="100"/>
          <a:sy n="200" d="100"/>
        </p:scale>
        <p:origin x="216" y="1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A02CA-E17B-764D-81F1-A48C8D19856B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6A16B-7F30-8748-927D-546573268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577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4C71-032E-4546-8079-C62D8A73D590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648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9C14E-3B93-C64B-924B-CD24EA19D209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10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AE886-FEFE-2C48-BF3C-018387948DD7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43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1DEB5-2E4A-6F45-B522-71C0D1341438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1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4557F-2D1C-7A42-B2F0-4D2C5D09418E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03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91FD9-C0E8-F145-9656-C3E541A8D945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0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5A444-E2B7-CD4E-9B02-77F32F27C138}" type="datetime1">
              <a:rPr lang="en-US" smtClean="0"/>
              <a:t>9/17/19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5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C1DEC-DABC-F049-A2B2-8EF1C0D3AD69}" type="datetime1">
              <a:rPr lang="en-US" smtClean="0"/>
              <a:t>9/17/19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75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F3648-8C55-0445-8903-4410663A5F96}" type="datetime1">
              <a:rPr lang="en-US" smtClean="0"/>
              <a:t>9/17/19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3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83BC1-9C48-6142-B7C0-1EBEBD5E6659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3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0B68-52E1-2E4C-9853-6E21C9417F78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48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B3232-AB18-D342-AEDD-67B8AC51E754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383EF-49D2-1B41-8C7D-9D347A7E2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462" y="1603309"/>
            <a:ext cx="8809819" cy="1102519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Arial"/>
                <a:cs typeface="Arial"/>
              </a:rPr>
              <a:t>NRLFLARE -- Updates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714" y="342861"/>
            <a:ext cx="1368572" cy="9144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666EF5-4376-F745-A183-09A784C9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8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2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04 November 2003 X?? Flare</a:t>
            </a:r>
          </a:p>
        </p:txBody>
      </p:sp>
      <p:pic>
        <p:nvPicPr>
          <p:cNvPr id="11" name="goes_flare_X28._20031104_190000.20031105_010000.goes">
            <a:hlinkClick r:id="" action="ppaction://media"/>
            <a:extLst>
              <a:ext uri="{FF2B5EF4-FFF2-40B4-BE49-F238E27FC236}">
                <a16:creationId xmlns:a16="http://schemas.microsoft.com/office/drawing/2014/main" id="{368173B4-2659-5B4E-AFA4-AA2B5418B1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4949" y="1151097"/>
            <a:ext cx="3241675" cy="38900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B54F03C-0D19-FE47-89AC-BA3AF9B9F8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6624" y="1514969"/>
            <a:ext cx="5415201" cy="294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57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3</a:t>
            </a:fld>
            <a:endParaRPr lang="en-US" dirty="0"/>
          </a:p>
        </p:txBody>
      </p:sp>
      <p:pic>
        <p:nvPicPr>
          <p:cNvPr id="9" name="irradiance_04nov2003_X18">
            <a:hlinkClick r:id="" action="ppaction://media"/>
            <a:extLst>
              <a:ext uri="{FF2B5EF4-FFF2-40B4-BE49-F238E27FC236}">
                <a16:creationId xmlns:a16="http://schemas.microsoft.com/office/drawing/2014/main" id="{18343D14-A4B0-0B4C-A471-B8BDE98458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7476" y="1282542"/>
            <a:ext cx="6264275" cy="37585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04 November 2003 X?? Flare</a:t>
            </a:r>
          </a:p>
        </p:txBody>
      </p:sp>
    </p:spTree>
    <p:extLst>
      <p:ext uri="{BB962C8B-B14F-4D97-AF65-F5344CB8AC3E}">
        <p14:creationId xmlns:p14="http://schemas.microsoft.com/office/powerpoint/2010/main" val="313653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04 November 2003 X?? Flare</a:t>
            </a:r>
          </a:p>
        </p:txBody>
      </p:sp>
      <p:pic>
        <p:nvPicPr>
          <p:cNvPr id="2" name="fism_comparison_X28">
            <a:hlinkClick r:id="" action="ppaction://media"/>
            <a:extLst>
              <a:ext uri="{FF2B5EF4-FFF2-40B4-BE49-F238E27FC236}">
                <a16:creationId xmlns:a16="http://schemas.microsoft.com/office/drawing/2014/main" id="{0C8E9B6D-4F51-1F4D-AF8F-172911D6F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8249" y="1004622"/>
            <a:ext cx="6191251" cy="371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9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5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Outstanding Issues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73AE27-79CC-514E-8C9B-1F3E78A515D8}"/>
              </a:ext>
            </a:extLst>
          </p:cNvPr>
          <p:cNvSpPr txBox="1"/>
          <p:nvPr/>
        </p:nvSpPr>
        <p:spPr>
          <a:xfrm>
            <a:off x="1028700" y="1367854"/>
            <a:ext cx="6438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Still need accurate background model (in progress!)</a:t>
            </a:r>
          </a:p>
          <a:p>
            <a:r>
              <a:rPr lang="en-US" dirty="0"/>
              <a:t>	-- Will use EVE data to estimate DEM for various solar 			conditions, then synthesize background spectrum</a:t>
            </a:r>
          </a:p>
          <a:p>
            <a:r>
              <a:rPr lang="en-US" dirty="0"/>
              <a:t>	-- For time being, use EUVAC or?</a:t>
            </a:r>
          </a:p>
          <a:p>
            <a:r>
              <a:rPr lang="en-US" dirty="0"/>
              <a:t>2. Current calculation only goes to 450 A</a:t>
            </a:r>
          </a:p>
          <a:p>
            <a:r>
              <a:rPr lang="en-US" dirty="0"/>
              <a:t>	-- (background’s limit)</a:t>
            </a:r>
          </a:p>
          <a:p>
            <a:r>
              <a:rPr lang="en-US" dirty="0"/>
              <a:t>3. Optically thick lines</a:t>
            </a:r>
          </a:p>
          <a:p>
            <a:r>
              <a:rPr lang="en-US" dirty="0"/>
              <a:t>	-- Need to use 1D simulations (need more!)</a:t>
            </a:r>
          </a:p>
          <a:p>
            <a:r>
              <a:rPr lang="en-US" dirty="0"/>
              <a:t>	-- Model working, but GOES doesn’t have great fits yet</a:t>
            </a:r>
          </a:p>
        </p:txBody>
      </p:sp>
    </p:spTree>
    <p:extLst>
      <p:ext uri="{BB962C8B-B14F-4D97-AF65-F5344CB8AC3E}">
        <p14:creationId xmlns:p14="http://schemas.microsoft.com/office/powerpoint/2010/main" val="4041470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Need better fits with 1D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DC886E-50D5-C94D-A724-8458DB700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047" y="1548421"/>
            <a:ext cx="4622824" cy="2514696"/>
          </a:xfrm>
          <a:prstGeom prst="rect">
            <a:avLst/>
          </a:prstGeom>
        </p:spPr>
      </p:pic>
      <p:pic>
        <p:nvPicPr>
          <p:cNvPr id="13" name="lyman_alpha">
            <a:hlinkClick r:id="" action="ppaction://media"/>
            <a:extLst>
              <a:ext uri="{FF2B5EF4-FFF2-40B4-BE49-F238E27FC236}">
                <a16:creationId xmlns:a16="http://schemas.microsoft.com/office/drawing/2014/main" id="{B801B645-8760-6840-AC14-8C653EAC7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69287" y="1629953"/>
            <a:ext cx="3919385" cy="23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1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3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0261" y="649126"/>
            <a:ext cx="6400800" cy="356078"/>
          </a:xfrm>
        </p:spPr>
        <p:txBody>
          <a:bodyPr>
            <a:noAutofit/>
          </a:bodyPr>
          <a:lstStyle/>
          <a:p>
            <a:pPr algn="l"/>
            <a:r>
              <a:rPr lang="en-US" sz="1000" dirty="0">
                <a:solidFill>
                  <a:srgbClr val="172A56"/>
                </a:solidFill>
                <a:latin typeface="Arial"/>
                <a:cs typeface="Arial"/>
              </a:rPr>
              <a:t>Reep</a:t>
            </a:r>
          </a:p>
        </p:txBody>
      </p:sp>
      <p:pic>
        <p:nvPicPr>
          <p:cNvPr id="5" name="Picture 4" descr="NRL_logo_4C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7" y="141365"/>
            <a:ext cx="1026429" cy="685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915893"/>
            <a:ext cx="9144000" cy="0"/>
          </a:xfrm>
          <a:prstGeom prst="line">
            <a:avLst/>
          </a:prstGeom>
          <a:ln>
            <a:solidFill>
              <a:srgbClr val="FBBE0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8D54E-6FFF-4A4B-AEDC-9B933ACF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383EF-49D2-1B41-8C7D-9D347A7E21C1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A654886-F9B7-9E4E-B981-2C72C6440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261" y="145531"/>
            <a:ext cx="7697281" cy="30723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 Lyman-𝛂 line profiles in flares to validate against…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E3272-BCDD-8643-A6EC-7B2E70583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47" y="1468329"/>
            <a:ext cx="4351039" cy="32203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956C99-347E-A44C-B18A-6219635EEC5E}"/>
              </a:ext>
            </a:extLst>
          </p:cNvPr>
          <p:cNvSpPr txBox="1"/>
          <p:nvPr/>
        </p:nvSpPr>
        <p:spPr>
          <a:xfrm>
            <a:off x="3709" y="995462"/>
            <a:ext cx="2573103" cy="374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Quiet sun and saturated!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537304-6630-1F43-A1DC-853FB1B21281}"/>
              </a:ext>
            </a:extLst>
          </p:cNvPr>
          <p:cNvCxnSpPr/>
          <p:nvPr/>
        </p:nvCxnSpPr>
        <p:spPr>
          <a:xfrm flipH="1">
            <a:off x="762000" y="1290290"/>
            <a:ext cx="50800" cy="267349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1E2586B-6C99-D945-86FC-47437A3BB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373" y="1661306"/>
            <a:ext cx="3505009" cy="27179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E691ACC-3073-8644-9D4C-B575258BC553}"/>
              </a:ext>
            </a:extLst>
          </p:cNvPr>
          <p:cNvSpPr txBox="1"/>
          <p:nvPr/>
        </p:nvSpPr>
        <p:spPr>
          <a:xfrm>
            <a:off x="5125941" y="1052100"/>
            <a:ext cx="285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chance in flares…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BBED00-2A97-B84B-8AFE-69B528B7B65A}"/>
              </a:ext>
            </a:extLst>
          </p:cNvPr>
          <p:cNvCxnSpPr>
            <a:cxnSpLocks/>
          </p:cNvCxnSpPr>
          <p:nvPr/>
        </p:nvCxnSpPr>
        <p:spPr>
          <a:xfrm flipH="1">
            <a:off x="5836257" y="1392896"/>
            <a:ext cx="114411" cy="1032252"/>
          </a:xfrm>
          <a:prstGeom prst="straightConnector1">
            <a:avLst/>
          </a:prstGeom>
          <a:ln w="4762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406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RL Brand">
      <a:dk1>
        <a:srgbClr val="172A56"/>
      </a:dk1>
      <a:lt1>
        <a:sysClr val="window" lastClr="FFFFFF"/>
      </a:lt1>
      <a:dk2>
        <a:srgbClr val="2F5690"/>
      </a:dk2>
      <a:lt2>
        <a:srgbClr val="EEECE1"/>
      </a:lt2>
      <a:accent1>
        <a:srgbClr val="FBBE08"/>
      </a:accent1>
      <a:accent2>
        <a:srgbClr val="6DAAD0"/>
      </a:accent2>
      <a:accent3>
        <a:srgbClr val="4D4F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12515</TotalTime>
  <Words>74</Words>
  <Application>Microsoft Macintosh PowerPoint</Application>
  <PresentationFormat>On-screen Show (16:9)</PresentationFormat>
  <Paragraphs>30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NRLFLARE -- Updates</vt:lpstr>
      <vt:lpstr>04 November 2003 X?? Flare</vt:lpstr>
      <vt:lpstr>04 November 2003 X?? Flare</vt:lpstr>
      <vt:lpstr>04 November 2003 X?? Flare</vt:lpstr>
      <vt:lpstr>Outstanding Issues</vt:lpstr>
      <vt:lpstr>Need better fits with 1D model</vt:lpstr>
      <vt:lpstr>No Lyman-𝛂 line profiles in flares to validate against…</vt:lpstr>
    </vt:vector>
  </TitlesOfParts>
  <Company>US NRL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creator>Jonna Atkinson</dc:creator>
  <cp:lastModifiedBy>Microsoft Office User</cp:lastModifiedBy>
  <cp:revision>92</cp:revision>
  <cp:lastPrinted>2016-11-18T19:52:22Z</cp:lastPrinted>
  <dcterms:created xsi:type="dcterms:W3CDTF">2016-11-18T18:54:46Z</dcterms:created>
  <dcterms:modified xsi:type="dcterms:W3CDTF">2019-09-17T16:11:46Z</dcterms:modified>
</cp:coreProperties>
</file>

<file path=docProps/thumbnail.jpeg>
</file>